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DF0E7-0CD3-4C64-A331-D2C6450D4B41}" type="datetimeFigureOut">
              <a:rPr lang="fa-IR" smtClean="0"/>
              <a:t>12/29/1433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39B12-39FB-4B1F-8E22-A89DE23A71ED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شکل شماره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968" y="823548"/>
            <a:ext cx="7802064" cy="5210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25" y="852487"/>
            <a:ext cx="52387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2012-11-13T10:53:53Z</dcterms:created>
  <dcterms:modified xsi:type="dcterms:W3CDTF">2012-11-13T10:55:18Z</dcterms:modified>
</cp:coreProperties>
</file>